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5" r:id="rId7"/>
    <p:sldId id="261" r:id="rId8"/>
    <p:sldId id="266" r:id="rId9"/>
    <p:sldId id="262" r:id="rId10"/>
    <p:sldId id="267" r:id="rId11"/>
    <p:sldId id="268" r:id="rId12"/>
    <p:sldId id="269" r:id="rId13"/>
    <p:sldId id="270" r:id="rId14"/>
    <p:sldId id="263" r:id="rId15"/>
    <p:sldId id="264"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56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‹nr.›</a:t>
            </a:fld>
            <a:endParaRPr lang="en-US" dirty="0"/>
          </a:p>
        </p:txBody>
      </p:sp>
    </p:spTree>
    <p:extLst>
      <p:ext uri="{BB962C8B-B14F-4D97-AF65-F5344CB8AC3E}">
        <p14:creationId xmlns:p14="http://schemas.microsoft.com/office/powerpoint/2010/main" val="315842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471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137860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1708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344993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67663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571277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336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smtClean="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65440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81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2/8/2019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72426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13E01D-DC3E-4944-810F-C43146BF43C0}"/>
              </a:ext>
            </a:extLst>
          </p:cNvPr>
          <p:cNvSpPr>
            <a:spLocks noGrp="1"/>
          </p:cNvSpPr>
          <p:nvPr>
            <p:ph type="ctrTitle"/>
          </p:nvPr>
        </p:nvSpPr>
        <p:spPr/>
        <p:txBody>
          <a:bodyPr/>
          <a:lstStyle/>
          <a:p>
            <a:r>
              <a:rPr lang="nl-NL" dirty="0" err="1"/>
              <a:t>Dagverslagen</a:t>
            </a:r>
            <a:r>
              <a:rPr lang="nl-NL" dirty="0"/>
              <a:t> periode 2      minor CPO</a:t>
            </a:r>
          </a:p>
        </p:txBody>
      </p:sp>
      <p:sp>
        <p:nvSpPr>
          <p:cNvPr id="3" name="Ondertitel 2">
            <a:extLst>
              <a:ext uri="{FF2B5EF4-FFF2-40B4-BE49-F238E27FC236}">
                <a16:creationId xmlns:a16="http://schemas.microsoft.com/office/drawing/2014/main" id="{1968BC21-E69A-4DF6-92F0-0A13D55082A4}"/>
              </a:ext>
            </a:extLst>
          </p:cNvPr>
          <p:cNvSpPr>
            <a:spLocks noGrp="1"/>
          </p:cNvSpPr>
          <p:nvPr>
            <p:ph type="subTitle" idx="1"/>
          </p:nvPr>
        </p:nvSpPr>
        <p:spPr/>
        <p:txBody>
          <a:bodyPr/>
          <a:lstStyle/>
          <a:p>
            <a:r>
              <a:rPr lang="nl-NL" dirty="0"/>
              <a:t>Eline van de Worp </a:t>
            </a:r>
          </a:p>
        </p:txBody>
      </p:sp>
    </p:spTree>
    <p:extLst>
      <p:ext uri="{BB962C8B-B14F-4D97-AF65-F5344CB8AC3E}">
        <p14:creationId xmlns:p14="http://schemas.microsoft.com/office/powerpoint/2010/main" val="2910596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5246052-A8B3-4BD6-BEC6-756A8F61D0DA}"/>
              </a:ext>
            </a:extLst>
          </p:cNvPr>
          <p:cNvSpPr>
            <a:spLocks noGrp="1"/>
          </p:cNvSpPr>
          <p:nvPr>
            <p:ph type="title"/>
          </p:nvPr>
        </p:nvSpPr>
        <p:spPr>
          <a:xfrm>
            <a:off x="964788" y="804333"/>
            <a:ext cx="3391900" cy="5249334"/>
          </a:xfrm>
        </p:spPr>
        <p:txBody>
          <a:bodyPr>
            <a:normAutofit/>
          </a:bodyPr>
          <a:lstStyle/>
          <a:p>
            <a:pPr algn="r"/>
            <a:r>
              <a:rPr lang="nl-NL" dirty="0"/>
              <a:t>5 December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D32347B-98AC-4795-9570-C0B811F8576E}"/>
              </a:ext>
            </a:extLst>
          </p:cNvPr>
          <p:cNvSpPr>
            <a:spLocks noGrp="1"/>
          </p:cNvSpPr>
          <p:nvPr>
            <p:ph idx="1"/>
          </p:nvPr>
        </p:nvSpPr>
        <p:spPr>
          <a:xfrm>
            <a:off x="4999330" y="804333"/>
            <a:ext cx="6257721" cy="5249334"/>
          </a:xfrm>
        </p:spPr>
        <p:txBody>
          <a:bodyPr anchor="ctr">
            <a:normAutofit/>
          </a:bodyPr>
          <a:lstStyle/>
          <a:p>
            <a:r>
              <a:rPr lang="nl-NL" dirty="0"/>
              <a:t>Kunst </a:t>
            </a:r>
          </a:p>
        </p:txBody>
      </p:sp>
    </p:spTree>
    <p:extLst>
      <p:ext uri="{BB962C8B-B14F-4D97-AF65-F5344CB8AC3E}">
        <p14:creationId xmlns:p14="http://schemas.microsoft.com/office/powerpoint/2010/main" val="1348046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60CEAC3-A343-4E55-A2A9-BF40D775A69B}"/>
              </a:ext>
            </a:extLst>
          </p:cNvPr>
          <p:cNvSpPr>
            <a:spLocks noGrp="1"/>
          </p:cNvSpPr>
          <p:nvPr>
            <p:ph type="title"/>
          </p:nvPr>
        </p:nvSpPr>
        <p:spPr>
          <a:xfrm>
            <a:off x="964788" y="804333"/>
            <a:ext cx="3391900" cy="5249334"/>
          </a:xfrm>
        </p:spPr>
        <p:txBody>
          <a:bodyPr>
            <a:normAutofit/>
          </a:bodyPr>
          <a:lstStyle/>
          <a:p>
            <a:pPr algn="r"/>
            <a:r>
              <a:rPr lang="nl-NL" dirty="0"/>
              <a:t>7 December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BB666F8-EAD7-4A5A-B38B-348374917974}"/>
              </a:ext>
            </a:extLst>
          </p:cNvPr>
          <p:cNvSpPr>
            <a:spLocks noGrp="1"/>
          </p:cNvSpPr>
          <p:nvPr>
            <p:ph idx="1"/>
          </p:nvPr>
        </p:nvSpPr>
        <p:spPr>
          <a:xfrm>
            <a:off x="4999330" y="804333"/>
            <a:ext cx="6257721" cy="5249334"/>
          </a:xfrm>
        </p:spPr>
        <p:txBody>
          <a:bodyPr anchor="ctr">
            <a:normAutofit/>
          </a:bodyPr>
          <a:lstStyle/>
          <a:p>
            <a:r>
              <a:rPr lang="nl-NL" dirty="0"/>
              <a:t>Workshop Fashion &amp; </a:t>
            </a:r>
            <a:r>
              <a:rPr lang="nl-NL" dirty="0" err="1"/>
              <a:t>Textile</a:t>
            </a:r>
            <a:r>
              <a:rPr lang="nl-NL" dirty="0"/>
              <a:t> </a:t>
            </a:r>
          </a:p>
        </p:txBody>
      </p:sp>
    </p:spTree>
    <p:extLst>
      <p:ext uri="{BB962C8B-B14F-4D97-AF65-F5344CB8AC3E}">
        <p14:creationId xmlns:p14="http://schemas.microsoft.com/office/powerpoint/2010/main" val="1679575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67A8FCA-ECB1-46DC-BF61-19CFEF8EBD4B}"/>
              </a:ext>
            </a:extLst>
          </p:cNvPr>
          <p:cNvSpPr>
            <a:spLocks noGrp="1"/>
          </p:cNvSpPr>
          <p:nvPr>
            <p:ph type="title"/>
          </p:nvPr>
        </p:nvSpPr>
        <p:spPr>
          <a:xfrm>
            <a:off x="964788" y="804333"/>
            <a:ext cx="3391900" cy="5249334"/>
          </a:xfrm>
        </p:spPr>
        <p:txBody>
          <a:bodyPr>
            <a:normAutofit/>
          </a:bodyPr>
          <a:lstStyle/>
          <a:p>
            <a:pPr algn="r"/>
            <a:r>
              <a:rPr lang="nl-NL" dirty="0"/>
              <a:t>10 december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A12BB82-192C-4038-8676-0E376C118A8C}"/>
              </a:ext>
            </a:extLst>
          </p:cNvPr>
          <p:cNvSpPr>
            <a:spLocks noGrp="1"/>
          </p:cNvSpPr>
          <p:nvPr>
            <p:ph idx="1"/>
          </p:nvPr>
        </p:nvSpPr>
        <p:spPr>
          <a:xfrm>
            <a:off x="4999330" y="804333"/>
            <a:ext cx="6257721" cy="5249334"/>
          </a:xfrm>
        </p:spPr>
        <p:txBody>
          <a:bodyPr anchor="ctr">
            <a:normAutofit/>
          </a:bodyPr>
          <a:lstStyle/>
          <a:p>
            <a:r>
              <a:rPr lang="nl-NL" dirty="0" err="1"/>
              <a:t>Gelukskunde</a:t>
            </a:r>
            <a:r>
              <a:rPr lang="nl-NL" dirty="0"/>
              <a:t> </a:t>
            </a:r>
          </a:p>
        </p:txBody>
      </p:sp>
    </p:spTree>
    <p:extLst>
      <p:ext uri="{BB962C8B-B14F-4D97-AF65-F5344CB8AC3E}">
        <p14:creationId xmlns:p14="http://schemas.microsoft.com/office/powerpoint/2010/main" val="3330685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DFD77D4-8D16-4CEA-AA3A-325A99E4E0F5}"/>
              </a:ext>
            </a:extLst>
          </p:cNvPr>
          <p:cNvSpPr>
            <a:spLocks noGrp="1"/>
          </p:cNvSpPr>
          <p:nvPr>
            <p:ph type="title"/>
          </p:nvPr>
        </p:nvSpPr>
        <p:spPr>
          <a:xfrm>
            <a:off x="964788" y="804333"/>
            <a:ext cx="3391900" cy="5249334"/>
          </a:xfrm>
        </p:spPr>
        <p:txBody>
          <a:bodyPr>
            <a:normAutofit/>
          </a:bodyPr>
          <a:lstStyle/>
          <a:p>
            <a:pPr algn="r"/>
            <a:r>
              <a:rPr lang="nl-NL" dirty="0"/>
              <a:t>12 december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B8FB5F4-514B-471C-A0D4-18AE78A17BE2}"/>
              </a:ext>
            </a:extLst>
          </p:cNvPr>
          <p:cNvSpPr>
            <a:spLocks noGrp="1"/>
          </p:cNvSpPr>
          <p:nvPr>
            <p:ph idx="1"/>
          </p:nvPr>
        </p:nvSpPr>
        <p:spPr>
          <a:xfrm>
            <a:off x="4999330" y="804333"/>
            <a:ext cx="6257721" cy="5249334"/>
          </a:xfrm>
        </p:spPr>
        <p:txBody>
          <a:bodyPr anchor="ctr">
            <a:normAutofit/>
          </a:bodyPr>
          <a:lstStyle/>
          <a:p>
            <a:r>
              <a:rPr lang="nl-NL" dirty="0"/>
              <a:t>Kunst </a:t>
            </a:r>
          </a:p>
        </p:txBody>
      </p:sp>
    </p:spTree>
    <p:extLst>
      <p:ext uri="{BB962C8B-B14F-4D97-AF65-F5344CB8AC3E}">
        <p14:creationId xmlns:p14="http://schemas.microsoft.com/office/powerpoint/2010/main" val="4247428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B13C991-54AA-48B3-86AC-F44ED90551AA}"/>
              </a:ext>
            </a:extLst>
          </p:cNvPr>
          <p:cNvSpPr>
            <a:spLocks noGrp="1"/>
          </p:cNvSpPr>
          <p:nvPr>
            <p:ph type="title"/>
          </p:nvPr>
        </p:nvSpPr>
        <p:spPr>
          <a:xfrm>
            <a:off x="964788" y="804333"/>
            <a:ext cx="3391900" cy="5249334"/>
          </a:xfrm>
        </p:spPr>
        <p:txBody>
          <a:bodyPr>
            <a:normAutofit/>
          </a:bodyPr>
          <a:lstStyle/>
          <a:p>
            <a:pPr algn="r"/>
            <a:r>
              <a:rPr lang="nl-NL" dirty="0">
                <a:solidFill>
                  <a:srgbClr val="FFFFFF"/>
                </a:solidFill>
              </a:rPr>
              <a:t>14 december</a:t>
            </a:r>
          </a:p>
        </p:txBody>
      </p:sp>
      <p:sp>
        <p:nvSpPr>
          <p:cNvPr id="3" name="Tijdelijke aanduiding voor inhoud 2">
            <a:extLst>
              <a:ext uri="{FF2B5EF4-FFF2-40B4-BE49-F238E27FC236}">
                <a16:creationId xmlns:a16="http://schemas.microsoft.com/office/drawing/2014/main" id="{BFF8FA1A-E689-4648-A631-DE0E0B7ECEED}"/>
              </a:ext>
            </a:extLst>
          </p:cNvPr>
          <p:cNvSpPr>
            <a:spLocks noGrp="1"/>
          </p:cNvSpPr>
          <p:nvPr>
            <p:ph idx="1"/>
          </p:nvPr>
        </p:nvSpPr>
        <p:spPr>
          <a:xfrm>
            <a:off x="5097573" y="804333"/>
            <a:ext cx="6306003" cy="5249334"/>
          </a:xfrm>
        </p:spPr>
        <p:txBody>
          <a:bodyPr anchor="ctr">
            <a:normAutofit/>
          </a:bodyPr>
          <a:lstStyle/>
          <a:p>
            <a:r>
              <a:rPr lang="nl-NL" dirty="0"/>
              <a:t>Vandaag vond de workshop van Ella, Mayke en Alexander plaats over hulpverlening.</a:t>
            </a:r>
          </a:p>
        </p:txBody>
      </p:sp>
    </p:spTree>
    <p:extLst>
      <p:ext uri="{BB962C8B-B14F-4D97-AF65-F5344CB8AC3E}">
        <p14:creationId xmlns:p14="http://schemas.microsoft.com/office/powerpoint/2010/main" val="1407380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F9CC904-6410-4E8A-B30E-62D7BF2853B7}"/>
              </a:ext>
            </a:extLst>
          </p:cNvPr>
          <p:cNvSpPr>
            <a:spLocks noGrp="1"/>
          </p:cNvSpPr>
          <p:nvPr>
            <p:ph type="title"/>
          </p:nvPr>
        </p:nvSpPr>
        <p:spPr>
          <a:xfrm>
            <a:off x="964788" y="804333"/>
            <a:ext cx="3391900" cy="5249334"/>
          </a:xfrm>
        </p:spPr>
        <p:txBody>
          <a:bodyPr>
            <a:normAutofit/>
          </a:bodyPr>
          <a:lstStyle/>
          <a:p>
            <a:pPr algn="r"/>
            <a:r>
              <a:rPr lang="nl-NL" dirty="0"/>
              <a:t>17 december </a:t>
            </a:r>
          </a:p>
        </p:txBody>
      </p:sp>
      <p:cxnSp>
        <p:nvCxnSpPr>
          <p:cNvPr id="17" name="Straight Connector 16">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110734C-E000-479E-AD02-37671CF5B2A2}"/>
              </a:ext>
            </a:extLst>
          </p:cNvPr>
          <p:cNvSpPr>
            <a:spLocks noGrp="1"/>
          </p:cNvSpPr>
          <p:nvPr>
            <p:ph idx="1"/>
          </p:nvPr>
        </p:nvSpPr>
        <p:spPr>
          <a:xfrm>
            <a:off x="4999330" y="804333"/>
            <a:ext cx="6257721" cy="5249334"/>
          </a:xfrm>
        </p:spPr>
        <p:txBody>
          <a:bodyPr anchor="ctr">
            <a:normAutofit/>
          </a:bodyPr>
          <a:lstStyle/>
          <a:p>
            <a:r>
              <a:rPr lang="nl-NL" dirty="0" err="1"/>
              <a:t>Gelukskunde</a:t>
            </a:r>
            <a:r>
              <a:rPr lang="nl-NL" dirty="0"/>
              <a:t> – gastles Dorothee  </a:t>
            </a:r>
          </a:p>
        </p:txBody>
      </p:sp>
    </p:spTree>
    <p:extLst>
      <p:ext uri="{BB962C8B-B14F-4D97-AF65-F5344CB8AC3E}">
        <p14:creationId xmlns:p14="http://schemas.microsoft.com/office/powerpoint/2010/main" val="1575201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8"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D0D3959-9948-4C86-8D57-8581D70B0F95}"/>
              </a:ext>
            </a:extLst>
          </p:cNvPr>
          <p:cNvSpPr>
            <a:spLocks noGrp="1"/>
          </p:cNvSpPr>
          <p:nvPr>
            <p:ph type="title"/>
          </p:nvPr>
        </p:nvSpPr>
        <p:spPr>
          <a:xfrm>
            <a:off x="4542188" y="942449"/>
            <a:ext cx="6681323" cy="1470249"/>
          </a:xfrm>
        </p:spPr>
        <p:txBody>
          <a:bodyPr>
            <a:normAutofit/>
          </a:bodyPr>
          <a:lstStyle/>
          <a:p>
            <a:r>
              <a:rPr lang="nl-NL" dirty="0"/>
              <a:t>18 december </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79CCCFE-18BA-4848-AFE9-51E6E4925F16}"/>
              </a:ext>
            </a:extLst>
          </p:cNvPr>
          <p:cNvSpPr>
            <a:spLocks noGrp="1"/>
          </p:cNvSpPr>
          <p:nvPr>
            <p:ph idx="1"/>
          </p:nvPr>
        </p:nvSpPr>
        <p:spPr>
          <a:xfrm>
            <a:off x="4547043" y="2773885"/>
            <a:ext cx="6676469" cy="3141013"/>
          </a:xfrm>
        </p:spPr>
        <p:txBody>
          <a:bodyPr>
            <a:normAutofit/>
          </a:bodyPr>
          <a:lstStyle/>
          <a:p>
            <a:pPr marL="0" indent="0">
              <a:buNone/>
            </a:pPr>
            <a:r>
              <a:rPr lang="nl-NL" dirty="0"/>
              <a:t>Workshop </a:t>
            </a:r>
            <a:r>
              <a:rPr lang="nl-NL" dirty="0" err="1"/>
              <a:t>Faruk</a:t>
            </a:r>
            <a:r>
              <a:rPr lang="nl-NL" dirty="0"/>
              <a:t> &amp; </a:t>
            </a:r>
            <a:r>
              <a:rPr lang="nl-NL" dirty="0" err="1"/>
              <a:t>Halil</a:t>
            </a:r>
            <a:r>
              <a:rPr lang="nl-NL" dirty="0"/>
              <a:t> over conflicthantering  </a:t>
            </a:r>
          </a:p>
        </p:txBody>
      </p:sp>
    </p:spTree>
    <p:extLst>
      <p:ext uri="{BB962C8B-B14F-4D97-AF65-F5344CB8AC3E}">
        <p14:creationId xmlns:p14="http://schemas.microsoft.com/office/powerpoint/2010/main" val="58296285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7CB28E-C623-4CAB-8D96-71EB151AC06B}"/>
              </a:ext>
            </a:extLst>
          </p:cNvPr>
          <p:cNvSpPr>
            <a:spLocks noGrp="1"/>
          </p:cNvSpPr>
          <p:nvPr>
            <p:ph type="title"/>
          </p:nvPr>
        </p:nvSpPr>
        <p:spPr>
          <a:xfrm>
            <a:off x="964788" y="804333"/>
            <a:ext cx="3391900" cy="5249334"/>
          </a:xfrm>
        </p:spPr>
        <p:txBody>
          <a:bodyPr>
            <a:normAutofit/>
          </a:bodyPr>
          <a:lstStyle/>
          <a:p>
            <a:pPr algn="r"/>
            <a:r>
              <a:rPr lang="nl-NL" dirty="0"/>
              <a:t>19 december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E6003B00-FF53-4BC2-A034-843B1DED23E2}"/>
              </a:ext>
            </a:extLst>
          </p:cNvPr>
          <p:cNvSpPr>
            <a:spLocks noGrp="1"/>
          </p:cNvSpPr>
          <p:nvPr>
            <p:ph idx="1"/>
          </p:nvPr>
        </p:nvSpPr>
        <p:spPr>
          <a:xfrm>
            <a:off x="4999330" y="804333"/>
            <a:ext cx="6257721" cy="5249334"/>
          </a:xfrm>
        </p:spPr>
        <p:txBody>
          <a:bodyPr anchor="ctr">
            <a:normAutofit/>
          </a:bodyPr>
          <a:lstStyle/>
          <a:p>
            <a:r>
              <a:rPr lang="nl-NL" dirty="0"/>
              <a:t>Kunst </a:t>
            </a:r>
          </a:p>
        </p:txBody>
      </p:sp>
    </p:spTree>
    <p:extLst>
      <p:ext uri="{BB962C8B-B14F-4D97-AF65-F5344CB8AC3E}">
        <p14:creationId xmlns:p14="http://schemas.microsoft.com/office/powerpoint/2010/main" val="2510123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040A544-E397-4F1B-962D-B21C6BC75516}"/>
              </a:ext>
            </a:extLst>
          </p:cNvPr>
          <p:cNvSpPr>
            <a:spLocks noGrp="1"/>
          </p:cNvSpPr>
          <p:nvPr>
            <p:ph type="title"/>
          </p:nvPr>
        </p:nvSpPr>
        <p:spPr>
          <a:xfrm>
            <a:off x="4219803" y="4735775"/>
            <a:ext cx="7006998" cy="1245732"/>
          </a:xfrm>
        </p:spPr>
        <p:txBody>
          <a:bodyPr anchor="t">
            <a:normAutofit/>
          </a:bodyPr>
          <a:lstStyle/>
          <a:p>
            <a:r>
              <a:rPr lang="nl-NL" dirty="0">
                <a:solidFill>
                  <a:srgbClr val="FFFFFF"/>
                </a:solidFill>
              </a:rPr>
              <a:t>21 december </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CD0E68CA-8A6E-46BF-8C15-FDA615539052}"/>
              </a:ext>
            </a:extLst>
          </p:cNvPr>
          <p:cNvSpPr>
            <a:spLocks noGrp="1"/>
          </p:cNvSpPr>
          <p:nvPr>
            <p:ph idx="1"/>
          </p:nvPr>
        </p:nvSpPr>
        <p:spPr>
          <a:xfrm>
            <a:off x="4219802" y="965864"/>
            <a:ext cx="7006998" cy="3450370"/>
          </a:xfrm>
        </p:spPr>
        <p:txBody>
          <a:bodyPr anchor="b">
            <a:normAutofit/>
          </a:bodyPr>
          <a:lstStyle/>
          <a:p>
            <a:r>
              <a:rPr lang="nl-NL" sz="2000" dirty="0">
                <a:solidFill>
                  <a:srgbClr val="FFFFFF"/>
                </a:solidFill>
              </a:rPr>
              <a:t>Onze eigen workshop </a:t>
            </a:r>
          </a:p>
          <a:p>
            <a:endParaRPr lang="nl-NL" sz="2000" dirty="0">
              <a:solidFill>
                <a:srgbClr val="FFFFFF"/>
              </a:solidFill>
            </a:endParaRPr>
          </a:p>
          <a:p>
            <a:r>
              <a:rPr lang="nl-NL" sz="2000" dirty="0">
                <a:solidFill>
                  <a:srgbClr val="FFFFFF"/>
                </a:solidFill>
              </a:rPr>
              <a:t>Amber &amp; Eline Thema Kerst </a:t>
            </a:r>
            <a:r>
              <a:rPr lang="nl-NL" sz="2000" dirty="0">
                <a:solidFill>
                  <a:srgbClr val="FFFFFF"/>
                </a:solidFill>
                <a:sym typeface="Wingdings" panose="05000000000000000000" pitchFamily="2" charset="2"/>
              </a:rPr>
              <a:t> </a:t>
            </a:r>
            <a:endParaRPr lang="nl-NL" sz="20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98263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FB70A00-56D4-46F5-8404-9144A351E215}"/>
              </a:ext>
            </a:extLst>
          </p:cNvPr>
          <p:cNvSpPr>
            <a:spLocks noGrp="1"/>
          </p:cNvSpPr>
          <p:nvPr>
            <p:ph type="title"/>
          </p:nvPr>
        </p:nvSpPr>
        <p:spPr>
          <a:xfrm>
            <a:off x="964788" y="804333"/>
            <a:ext cx="3391900" cy="5249334"/>
          </a:xfrm>
        </p:spPr>
        <p:txBody>
          <a:bodyPr>
            <a:normAutofit/>
          </a:bodyPr>
          <a:lstStyle/>
          <a:p>
            <a:pPr algn="r"/>
            <a:r>
              <a:rPr lang="nl-NL" dirty="0"/>
              <a:t>7 januari 2019</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9AEC1310-AFE9-45FC-8278-F63DDA25D179}"/>
              </a:ext>
            </a:extLst>
          </p:cNvPr>
          <p:cNvSpPr>
            <a:spLocks noGrp="1"/>
          </p:cNvSpPr>
          <p:nvPr>
            <p:ph idx="1"/>
          </p:nvPr>
        </p:nvSpPr>
        <p:spPr>
          <a:xfrm>
            <a:off x="4999330" y="804333"/>
            <a:ext cx="6257721" cy="5249334"/>
          </a:xfrm>
        </p:spPr>
        <p:txBody>
          <a:bodyPr anchor="ctr">
            <a:normAutofit/>
          </a:bodyPr>
          <a:lstStyle/>
          <a:p>
            <a:r>
              <a:rPr lang="nl-NL" dirty="0" err="1"/>
              <a:t>Gelukskunde</a:t>
            </a:r>
            <a:r>
              <a:rPr lang="nl-NL" dirty="0"/>
              <a:t> </a:t>
            </a:r>
          </a:p>
        </p:txBody>
      </p:sp>
    </p:spTree>
    <p:extLst>
      <p:ext uri="{BB962C8B-B14F-4D97-AF65-F5344CB8AC3E}">
        <p14:creationId xmlns:p14="http://schemas.microsoft.com/office/powerpoint/2010/main" val="399118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84324DE-7A81-4050-8F6F-307DEF3BFDA8}"/>
              </a:ext>
            </a:extLst>
          </p:cNvPr>
          <p:cNvSpPr>
            <a:spLocks noGrp="1"/>
          </p:cNvSpPr>
          <p:nvPr>
            <p:ph type="title"/>
          </p:nvPr>
        </p:nvSpPr>
        <p:spPr>
          <a:xfrm>
            <a:off x="4219803" y="4735775"/>
            <a:ext cx="7006998" cy="1245732"/>
          </a:xfrm>
        </p:spPr>
        <p:txBody>
          <a:bodyPr anchor="t">
            <a:normAutofit/>
          </a:bodyPr>
          <a:lstStyle/>
          <a:p>
            <a:r>
              <a:rPr lang="nl-NL" dirty="0">
                <a:solidFill>
                  <a:srgbClr val="FFFFFF"/>
                </a:solidFill>
              </a:rPr>
              <a:t>20 november </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424DE45B-901D-4CC0-B324-8B12C7B9D3B6}"/>
              </a:ext>
            </a:extLst>
          </p:cNvPr>
          <p:cNvSpPr>
            <a:spLocks noGrp="1"/>
          </p:cNvSpPr>
          <p:nvPr>
            <p:ph idx="1"/>
          </p:nvPr>
        </p:nvSpPr>
        <p:spPr>
          <a:xfrm>
            <a:off x="4217777" y="892611"/>
            <a:ext cx="7006998" cy="3450370"/>
          </a:xfrm>
        </p:spPr>
        <p:txBody>
          <a:bodyPr anchor="b">
            <a:normAutofit/>
          </a:bodyPr>
          <a:lstStyle/>
          <a:p>
            <a:r>
              <a:rPr lang="nl-NL" sz="2000" dirty="0">
                <a:solidFill>
                  <a:srgbClr val="FFFFFF"/>
                </a:solidFill>
              </a:rPr>
              <a:t>Een bril is het voorwerp dat mij vandaag </a:t>
            </a:r>
            <a:r>
              <a:rPr lang="nl-NL" sz="2000" dirty="0" err="1">
                <a:solidFill>
                  <a:srgbClr val="FFFFFF"/>
                </a:solidFill>
              </a:rPr>
              <a:t>representeerd</a:t>
            </a:r>
            <a:endParaRPr lang="nl-NL" sz="2000" dirty="0">
              <a:solidFill>
                <a:srgbClr val="FFFFFF"/>
              </a:solidFill>
            </a:endParaRPr>
          </a:p>
          <a:p>
            <a:r>
              <a:rPr lang="nl-NL" sz="2000" dirty="0" err="1">
                <a:solidFill>
                  <a:srgbClr val="FFFFFF"/>
                </a:solidFill>
              </a:rPr>
              <a:t>Legacy</a:t>
            </a:r>
            <a:r>
              <a:rPr lang="nl-NL" sz="2000" dirty="0">
                <a:solidFill>
                  <a:srgbClr val="FFFFFF"/>
                </a:solidFill>
              </a:rPr>
              <a:t> is afgekeurd, dit had ik wel verwacht</a:t>
            </a:r>
          </a:p>
          <a:p>
            <a:r>
              <a:rPr lang="nl-NL" sz="2000" dirty="0">
                <a:solidFill>
                  <a:srgbClr val="FFFFFF"/>
                </a:solidFill>
              </a:rPr>
              <a:t>Leuke </a:t>
            </a:r>
            <a:r>
              <a:rPr lang="nl-NL" sz="2000" dirty="0" err="1">
                <a:solidFill>
                  <a:srgbClr val="FFFFFF"/>
                </a:solidFill>
              </a:rPr>
              <a:t>energizer</a:t>
            </a:r>
            <a:r>
              <a:rPr lang="nl-NL" sz="2000" dirty="0">
                <a:solidFill>
                  <a:srgbClr val="FFFFFF"/>
                </a:solidFill>
              </a:rPr>
              <a:t> van </a:t>
            </a:r>
            <a:r>
              <a:rPr lang="nl-NL" sz="2000" dirty="0" err="1">
                <a:solidFill>
                  <a:srgbClr val="FFFFFF"/>
                </a:solidFill>
              </a:rPr>
              <a:t>jorik</a:t>
            </a:r>
            <a:r>
              <a:rPr lang="nl-NL" sz="2000" dirty="0">
                <a:solidFill>
                  <a:srgbClr val="FFFFFF"/>
                </a:solidFill>
              </a:rPr>
              <a:t> </a:t>
            </a:r>
          </a:p>
          <a:p>
            <a:r>
              <a:rPr lang="nl-NL" sz="2000" dirty="0">
                <a:solidFill>
                  <a:srgbClr val="FFFFFF"/>
                </a:solidFill>
              </a:rPr>
              <a:t>Tussendoor even naar de huisarts gelopen </a:t>
            </a:r>
          </a:p>
          <a:p>
            <a:r>
              <a:rPr lang="nl-NL" sz="2000" dirty="0">
                <a:solidFill>
                  <a:srgbClr val="FFFFFF"/>
                </a:solidFill>
              </a:rPr>
              <a:t>Denkhoeden van Edward de </a:t>
            </a:r>
            <a:r>
              <a:rPr lang="nl-NL" sz="2000" dirty="0" err="1">
                <a:solidFill>
                  <a:srgbClr val="FFFFFF"/>
                </a:solidFill>
              </a:rPr>
              <a:t>Bono</a:t>
            </a:r>
            <a:endParaRPr lang="nl-NL" sz="2000" dirty="0">
              <a:solidFill>
                <a:srgbClr val="FFFFFF"/>
              </a:solidFill>
            </a:endParaRPr>
          </a:p>
          <a:p>
            <a:r>
              <a:rPr lang="nl-NL" sz="2000" dirty="0">
                <a:solidFill>
                  <a:srgbClr val="FFFFFF"/>
                </a:solidFill>
              </a:rPr>
              <a:t>Ik voel me vandaag fris en fruitig</a:t>
            </a:r>
          </a:p>
          <a:p>
            <a:r>
              <a:rPr lang="nl-NL" sz="2000" dirty="0">
                <a:solidFill>
                  <a:srgbClr val="FFFFFF"/>
                </a:solidFill>
              </a:rPr>
              <a:t>De discussie over de stelling van de rode hoed duurde mij een beetje te lang.</a:t>
            </a: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823826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07AF965-5C65-4CBB-8CE9-8F548F29E012}"/>
              </a:ext>
            </a:extLst>
          </p:cNvPr>
          <p:cNvSpPr>
            <a:spLocks noGrp="1"/>
          </p:cNvSpPr>
          <p:nvPr>
            <p:ph type="title"/>
          </p:nvPr>
        </p:nvSpPr>
        <p:spPr>
          <a:xfrm>
            <a:off x="964788" y="804333"/>
            <a:ext cx="3391900" cy="5249334"/>
          </a:xfrm>
        </p:spPr>
        <p:txBody>
          <a:bodyPr>
            <a:normAutofit/>
          </a:bodyPr>
          <a:lstStyle/>
          <a:p>
            <a:pPr algn="r"/>
            <a:r>
              <a:rPr lang="nl-NL" dirty="0"/>
              <a:t>8 januari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ACAF778-49DA-42AB-A059-FEFACE00A3AC}"/>
              </a:ext>
            </a:extLst>
          </p:cNvPr>
          <p:cNvSpPr>
            <a:spLocks noGrp="1"/>
          </p:cNvSpPr>
          <p:nvPr>
            <p:ph idx="1"/>
          </p:nvPr>
        </p:nvSpPr>
        <p:spPr>
          <a:xfrm>
            <a:off x="4999330" y="804333"/>
            <a:ext cx="6257721" cy="5249334"/>
          </a:xfrm>
        </p:spPr>
        <p:txBody>
          <a:bodyPr anchor="ctr">
            <a:normAutofit/>
          </a:bodyPr>
          <a:lstStyle/>
          <a:p>
            <a:r>
              <a:rPr lang="nl-NL" dirty="0"/>
              <a:t>Workshop Lotte &amp; Ingeborg </a:t>
            </a:r>
          </a:p>
        </p:txBody>
      </p:sp>
    </p:spTree>
    <p:extLst>
      <p:ext uri="{BB962C8B-B14F-4D97-AF65-F5344CB8AC3E}">
        <p14:creationId xmlns:p14="http://schemas.microsoft.com/office/powerpoint/2010/main" val="3596598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9ADE5AB-0FDF-430E-85EA-634E76E7A3BC}"/>
              </a:ext>
            </a:extLst>
          </p:cNvPr>
          <p:cNvSpPr>
            <a:spLocks noGrp="1"/>
          </p:cNvSpPr>
          <p:nvPr>
            <p:ph type="title"/>
          </p:nvPr>
        </p:nvSpPr>
        <p:spPr>
          <a:xfrm>
            <a:off x="964788" y="804333"/>
            <a:ext cx="3391900" cy="5249334"/>
          </a:xfrm>
        </p:spPr>
        <p:txBody>
          <a:bodyPr>
            <a:normAutofit/>
          </a:bodyPr>
          <a:lstStyle/>
          <a:p>
            <a:pPr algn="r"/>
            <a:r>
              <a:rPr lang="nl-NL" dirty="0"/>
              <a:t>9 januari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261E61C-F6C1-4E04-AC17-85140E113AA2}"/>
              </a:ext>
            </a:extLst>
          </p:cNvPr>
          <p:cNvSpPr>
            <a:spLocks noGrp="1"/>
          </p:cNvSpPr>
          <p:nvPr>
            <p:ph idx="1"/>
          </p:nvPr>
        </p:nvSpPr>
        <p:spPr>
          <a:xfrm>
            <a:off x="4999330" y="804333"/>
            <a:ext cx="6257721" cy="5249334"/>
          </a:xfrm>
        </p:spPr>
        <p:txBody>
          <a:bodyPr anchor="ctr">
            <a:normAutofit/>
          </a:bodyPr>
          <a:lstStyle/>
          <a:p>
            <a:r>
              <a:rPr lang="nl-NL" dirty="0"/>
              <a:t>Kunst </a:t>
            </a:r>
          </a:p>
        </p:txBody>
      </p:sp>
    </p:spTree>
    <p:extLst>
      <p:ext uri="{BB962C8B-B14F-4D97-AF65-F5344CB8AC3E}">
        <p14:creationId xmlns:p14="http://schemas.microsoft.com/office/powerpoint/2010/main" val="2096477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44510B7-CD13-4AF1-B167-09956C2B9A5A}"/>
              </a:ext>
            </a:extLst>
          </p:cNvPr>
          <p:cNvSpPr>
            <a:spLocks noGrp="1"/>
          </p:cNvSpPr>
          <p:nvPr>
            <p:ph type="title"/>
          </p:nvPr>
        </p:nvSpPr>
        <p:spPr>
          <a:xfrm>
            <a:off x="964788" y="804333"/>
            <a:ext cx="3391900" cy="5249334"/>
          </a:xfrm>
        </p:spPr>
        <p:txBody>
          <a:bodyPr>
            <a:normAutofit/>
          </a:bodyPr>
          <a:lstStyle/>
          <a:p>
            <a:pPr algn="r"/>
            <a:r>
              <a:rPr lang="nl-NL" dirty="0"/>
              <a:t>11 januari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3FF9953-6DF5-48AA-B13F-F076544A956E}"/>
              </a:ext>
            </a:extLst>
          </p:cNvPr>
          <p:cNvSpPr>
            <a:spLocks noGrp="1"/>
          </p:cNvSpPr>
          <p:nvPr>
            <p:ph idx="1"/>
          </p:nvPr>
        </p:nvSpPr>
        <p:spPr>
          <a:xfrm>
            <a:off x="4999330" y="804333"/>
            <a:ext cx="6257721" cy="5249334"/>
          </a:xfrm>
        </p:spPr>
        <p:txBody>
          <a:bodyPr anchor="ctr">
            <a:normAutofit/>
          </a:bodyPr>
          <a:lstStyle/>
          <a:p>
            <a:r>
              <a:rPr lang="nl-NL" dirty="0"/>
              <a:t>Ziek – Boekpresentaties Babette &amp; </a:t>
            </a:r>
            <a:r>
              <a:rPr lang="nl-NL" dirty="0" err="1"/>
              <a:t>Faruk</a:t>
            </a:r>
            <a:r>
              <a:rPr lang="nl-NL" dirty="0"/>
              <a:t>. Nagevraagd en deze presentaties waren erg kritisch beoordeeld. </a:t>
            </a:r>
          </a:p>
        </p:txBody>
      </p:sp>
    </p:spTree>
    <p:extLst>
      <p:ext uri="{BB962C8B-B14F-4D97-AF65-F5344CB8AC3E}">
        <p14:creationId xmlns:p14="http://schemas.microsoft.com/office/powerpoint/2010/main" val="1454691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E766440-B691-4B47-8BC9-61F90A943E1D}"/>
              </a:ext>
            </a:extLst>
          </p:cNvPr>
          <p:cNvSpPr>
            <a:spLocks noGrp="1"/>
          </p:cNvSpPr>
          <p:nvPr>
            <p:ph type="title"/>
          </p:nvPr>
        </p:nvSpPr>
        <p:spPr>
          <a:xfrm>
            <a:off x="964788" y="804333"/>
            <a:ext cx="3391900" cy="5249334"/>
          </a:xfrm>
        </p:spPr>
        <p:txBody>
          <a:bodyPr>
            <a:normAutofit/>
          </a:bodyPr>
          <a:lstStyle/>
          <a:p>
            <a:pPr algn="r"/>
            <a:r>
              <a:rPr lang="nl-NL" dirty="0"/>
              <a:t>14 januari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D8955E1-C97F-4D34-9895-BB9826800B52}"/>
              </a:ext>
            </a:extLst>
          </p:cNvPr>
          <p:cNvSpPr>
            <a:spLocks noGrp="1"/>
          </p:cNvSpPr>
          <p:nvPr>
            <p:ph idx="1"/>
          </p:nvPr>
        </p:nvSpPr>
        <p:spPr>
          <a:xfrm>
            <a:off x="4999330" y="804333"/>
            <a:ext cx="6257721" cy="5249334"/>
          </a:xfrm>
        </p:spPr>
        <p:txBody>
          <a:bodyPr anchor="ctr">
            <a:normAutofit/>
          </a:bodyPr>
          <a:lstStyle/>
          <a:p>
            <a:r>
              <a:rPr lang="nl-NL" dirty="0" err="1"/>
              <a:t>Gelukskunde</a:t>
            </a:r>
            <a:r>
              <a:rPr lang="nl-NL" dirty="0"/>
              <a:t> </a:t>
            </a:r>
          </a:p>
        </p:txBody>
      </p:sp>
    </p:spTree>
    <p:extLst>
      <p:ext uri="{BB962C8B-B14F-4D97-AF65-F5344CB8AC3E}">
        <p14:creationId xmlns:p14="http://schemas.microsoft.com/office/powerpoint/2010/main" val="197115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16"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7"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C4E1ADB-4BC3-444E-83D3-1A8711B068DB}"/>
              </a:ext>
            </a:extLst>
          </p:cNvPr>
          <p:cNvSpPr>
            <a:spLocks noGrp="1"/>
          </p:cNvSpPr>
          <p:nvPr>
            <p:ph type="title"/>
          </p:nvPr>
        </p:nvSpPr>
        <p:spPr>
          <a:xfrm>
            <a:off x="4219803" y="4735775"/>
            <a:ext cx="7006998" cy="1156360"/>
          </a:xfrm>
        </p:spPr>
        <p:txBody>
          <a:bodyPr anchor="t">
            <a:normAutofit/>
          </a:bodyPr>
          <a:lstStyle/>
          <a:p>
            <a:r>
              <a:rPr lang="nl-NL" dirty="0">
                <a:solidFill>
                  <a:schemeClr val="tx1"/>
                </a:solidFill>
              </a:rPr>
              <a:t>15 januari </a:t>
            </a:r>
          </a:p>
        </p:txBody>
      </p:sp>
      <p:sp>
        <p:nvSpPr>
          <p:cNvPr id="3" name="Tijdelijke aanduiding voor inhoud 2">
            <a:extLst>
              <a:ext uri="{FF2B5EF4-FFF2-40B4-BE49-F238E27FC236}">
                <a16:creationId xmlns:a16="http://schemas.microsoft.com/office/drawing/2014/main" id="{3D8FF2C1-E883-45AC-AC85-CB0F9B19C8E9}"/>
              </a:ext>
            </a:extLst>
          </p:cNvPr>
          <p:cNvSpPr>
            <a:spLocks noGrp="1"/>
          </p:cNvSpPr>
          <p:nvPr>
            <p:ph idx="1"/>
          </p:nvPr>
        </p:nvSpPr>
        <p:spPr>
          <a:xfrm>
            <a:off x="4219802" y="1045600"/>
            <a:ext cx="7006998" cy="3370634"/>
          </a:xfrm>
        </p:spPr>
        <p:txBody>
          <a:bodyPr anchor="b">
            <a:normAutofit/>
          </a:bodyPr>
          <a:lstStyle/>
          <a:p>
            <a:r>
              <a:rPr lang="nl-NL" sz="2000" dirty="0"/>
              <a:t>Boekpresentatie van mij en Ingeborg (zie crea-boek)</a:t>
            </a:r>
          </a:p>
          <a:p>
            <a:r>
              <a:rPr lang="nl-NL" sz="2000" dirty="0"/>
              <a:t>Boekpresentatie van </a:t>
            </a:r>
            <a:r>
              <a:rPr lang="nl-NL" sz="2000" dirty="0" err="1"/>
              <a:t>serkan</a:t>
            </a:r>
            <a:r>
              <a:rPr lang="nl-NL" sz="2000" dirty="0"/>
              <a:t> en </a:t>
            </a:r>
            <a:r>
              <a:rPr lang="nl-NL" sz="2000" dirty="0" err="1"/>
              <a:t>halil</a:t>
            </a:r>
            <a:r>
              <a:rPr lang="nl-NL" sz="2000" dirty="0"/>
              <a:t>. De presentatie begon erg sterk maar werd steeds minder omdat het langdradig werd. Er werd wel goed gebruik gemaakt van het bord maar de </a:t>
            </a:r>
            <a:r>
              <a:rPr lang="nl-NL" sz="2000" dirty="0" err="1"/>
              <a:t>energizer</a:t>
            </a:r>
            <a:r>
              <a:rPr lang="nl-NL" sz="2000" dirty="0"/>
              <a:t> liep een beetje uit de hand. </a:t>
            </a:r>
          </a:p>
          <a:p>
            <a:r>
              <a:rPr lang="nl-NL" sz="2000" dirty="0"/>
              <a:t>Boekpresentatie Ella was duidelijk met veel interactieve onderdelen. Erg leuk alleen jammer dat er daardoor inhoudelijk over het boek wat minder werd verteld. </a:t>
            </a:r>
          </a:p>
        </p:txBody>
      </p:sp>
      <p:cxnSp>
        <p:nvCxnSpPr>
          <p:cNvPr id="18" name="Straight Connector 1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781893"/>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EFCD67D-5F6A-44DC-80DC-7A25FE010FB5}"/>
              </a:ext>
            </a:extLst>
          </p:cNvPr>
          <p:cNvSpPr>
            <a:spLocks noGrp="1"/>
          </p:cNvSpPr>
          <p:nvPr>
            <p:ph type="title"/>
          </p:nvPr>
        </p:nvSpPr>
        <p:spPr>
          <a:xfrm>
            <a:off x="964788" y="804333"/>
            <a:ext cx="3391900" cy="5249334"/>
          </a:xfrm>
        </p:spPr>
        <p:txBody>
          <a:bodyPr>
            <a:normAutofit/>
          </a:bodyPr>
          <a:lstStyle/>
          <a:p>
            <a:pPr algn="r"/>
            <a:r>
              <a:rPr lang="nl-NL" dirty="0"/>
              <a:t>16 januari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35E80F5-BCA4-444A-ACBF-9BC1C2FB1E7B}"/>
              </a:ext>
            </a:extLst>
          </p:cNvPr>
          <p:cNvSpPr>
            <a:spLocks noGrp="1"/>
          </p:cNvSpPr>
          <p:nvPr>
            <p:ph idx="1"/>
          </p:nvPr>
        </p:nvSpPr>
        <p:spPr>
          <a:xfrm>
            <a:off x="4999330" y="804333"/>
            <a:ext cx="6257721" cy="5249334"/>
          </a:xfrm>
        </p:spPr>
        <p:txBody>
          <a:bodyPr anchor="ctr">
            <a:normAutofit/>
          </a:bodyPr>
          <a:lstStyle/>
          <a:p>
            <a:r>
              <a:rPr lang="nl-NL" dirty="0"/>
              <a:t>Kunst</a:t>
            </a:r>
          </a:p>
          <a:p>
            <a:r>
              <a:rPr lang="nl-NL" dirty="0" err="1"/>
              <a:t>Legacy</a:t>
            </a:r>
            <a:r>
              <a:rPr lang="nl-NL" dirty="0"/>
              <a:t> </a:t>
            </a:r>
            <a:r>
              <a:rPr lang="nl-NL" dirty="0">
                <a:sym typeface="Wingdings" panose="05000000000000000000" pitchFamily="2" charset="2"/>
              </a:rPr>
              <a:t> escape room (zie </a:t>
            </a:r>
            <a:r>
              <a:rPr lang="nl-NL" dirty="0" err="1">
                <a:sym typeface="Wingdings" panose="05000000000000000000" pitchFamily="2" charset="2"/>
              </a:rPr>
              <a:t>dagverslag</a:t>
            </a:r>
            <a:r>
              <a:rPr lang="nl-NL" dirty="0">
                <a:sym typeface="Wingdings" panose="05000000000000000000" pitchFamily="2" charset="2"/>
              </a:rPr>
              <a:t> </a:t>
            </a:r>
            <a:r>
              <a:rPr lang="nl-NL" dirty="0" err="1">
                <a:sym typeface="Wingdings" panose="05000000000000000000" pitchFamily="2" charset="2"/>
              </a:rPr>
              <a:t>legacy</a:t>
            </a:r>
            <a:r>
              <a:rPr lang="nl-NL" dirty="0">
                <a:sym typeface="Wingdings" panose="05000000000000000000" pitchFamily="2" charset="2"/>
              </a:rPr>
              <a:t>)</a:t>
            </a:r>
            <a:endParaRPr lang="nl-NL" dirty="0"/>
          </a:p>
        </p:txBody>
      </p:sp>
    </p:spTree>
    <p:extLst>
      <p:ext uri="{BB962C8B-B14F-4D97-AF65-F5344CB8AC3E}">
        <p14:creationId xmlns:p14="http://schemas.microsoft.com/office/powerpoint/2010/main" val="4123732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0964"/>
            <a:ext cx="8126819" cy="68785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1DE70D7-4ABF-4D44-B76A-CC1BAF668B85}"/>
              </a:ext>
            </a:extLst>
          </p:cNvPr>
          <p:cNvSpPr>
            <a:spLocks noGrp="1"/>
          </p:cNvSpPr>
          <p:nvPr>
            <p:ph type="title"/>
          </p:nvPr>
        </p:nvSpPr>
        <p:spPr>
          <a:xfrm>
            <a:off x="102661" y="3645323"/>
            <a:ext cx="3688548" cy="1499616"/>
          </a:xfrm>
        </p:spPr>
        <p:txBody>
          <a:bodyPr>
            <a:normAutofit/>
          </a:bodyPr>
          <a:lstStyle/>
          <a:p>
            <a:r>
              <a:rPr lang="nl-NL" dirty="0">
                <a:solidFill>
                  <a:srgbClr val="FFFFFF"/>
                </a:solidFill>
              </a:rPr>
              <a:t>18 januari </a:t>
            </a:r>
            <a:r>
              <a:rPr lang="nl-NL" dirty="0" err="1">
                <a:solidFill>
                  <a:srgbClr val="FFFFFF"/>
                </a:solidFill>
              </a:rPr>
              <a:t>metaforendag</a:t>
            </a:r>
            <a:r>
              <a:rPr lang="nl-NL" dirty="0">
                <a:solidFill>
                  <a:srgbClr val="FFFFFF"/>
                </a:solidFill>
              </a:rPr>
              <a:t>! </a:t>
            </a:r>
          </a:p>
        </p:txBody>
      </p:sp>
      <p:pic>
        <p:nvPicPr>
          <p:cNvPr id="21" name="Tijdelijke aanduiding voor inhoud 20">
            <a:extLst>
              <a:ext uri="{FF2B5EF4-FFF2-40B4-BE49-F238E27FC236}">
                <a16:creationId xmlns:a16="http://schemas.microsoft.com/office/drawing/2014/main" id="{F1C24B2E-82B6-40C7-9303-E47EA8A63FDA}"/>
              </a:ext>
            </a:extLst>
          </p:cNvPr>
          <p:cNvPicPr>
            <a:picLocks noGrp="1" noChangeAspect="1"/>
          </p:cNvPicPr>
          <p:nvPr>
            <p:ph idx="1"/>
          </p:nvPr>
        </p:nvPicPr>
        <p:blipFill>
          <a:blip r:embed="rId2"/>
          <a:stretch>
            <a:fillRect/>
          </a:stretch>
        </p:blipFill>
        <p:spPr>
          <a:xfrm>
            <a:off x="0" y="-20964"/>
            <a:ext cx="2705100" cy="3606800"/>
          </a:xfrm>
        </p:spPr>
      </p:pic>
      <p:pic>
        <p:nvPicPr>
          <p:cNvPr id="15" name="Graphic 6">
            <a:extLst>
              <a:ext uri="{FF2B5EF4-FFF2-40B4-BE49-F238E27FC236}">
                <a16:creationId xmlns:a16="http://schemas.microsoft.com/office/drawing/2014/main" id="{2646881B-FA9D-4946-93BA-C317585E76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07911" y="2604714"/>
            <a:ext cx="1648572" cy="1648572"/>
          </a:xfrm>
          <a:prstGeom prst="rect">
            <a:avLst/>
          </a:prstGeom>
        </p:spPr>
      </p:pic>
      <p:cxnSp>
        <p:nvCxnSpPr>
          <p:cNvPr id="16" name="Straight Connector 11">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23" name="Afbeelding 22" descr="Afbeelding met binnen, tafel, vloer, bureau&#10;&#10;Beschrijving is gegenereerd met zeer hoge betrouwbaarheid">
            <a:extLst>
              <a:ext uri="{FF2B5EF4-FFF2-40B4-BE49-F238E27FC236}">
                <a16:creationId xmlns:a16="http://schemas.microsoft.com/office/drawing/2014/main" id="{292B1584-23FF-4565-87A7-ACB459CB4E6C}"/>
              </a:ext>
            </a:extLst>
          </p:cNvPr>
          <p:cNvPicPr>
            <a:picLocks noChangeAspect="1"/>
          </p:cNvPicPr>
          <p:nvPr/>
        </p:nvPicPr>
        <p:blipFill>
          <a:blip r:embed="rId5"/>
          <a:stretch>
            <a:fillRect/>
          </a:stretch>
        </p:blipFill>
        <p:spPr>
          <a:xfrm>
            <a:off x="2694542" y="0"/>
            <a:ext cx="4781115" cy="3585836"/>
          </a:xfrm>
          <a:prstGeom prst="rect">
            <a:avLst/>
          </a:prstGeom>
        </p:spPr>
      </p:pic>
      <p:pic>
        <p:nvPicPr>
          <p:cNvPr id="25" name="Afbeelding 24">
            <a:extLst>
              <a:ext uri="{FF2B5EF4-FFF2-40B4-BE49-F238E27FC236}">
                <a16:creationId xmlns:a16="http://schemas.microsoft.com/office/drawing/2014/main" id="{9DA79DBE-3840-4C18-9B03-A4EDA133C072}"/>
              </a:ext>
            </a:extLst>
          </p:cNvPr>
          <p:cNvPicPr>
            <a:picLocks noChangeAspect="1"/>
          </p:cNvPicPr>
          <p:nvPr/>
        </p:nvPicPr>
        <p:blipFill>
          <a:blip r:embed="rId6"/>
          <a:stretch>
            <a:fillRect/>
          </a:stretch>
        </p:blipFill>
        <p:spPr>
          <a:xfrm>
            <a:off x="7472743" y="-20964"/>
            <a:ext cx="3957257" cy="7035124"/>
          </a:xfrm>
          <a:prstGeom prst="rect">
            <a:avLst/>
          </a:prstGeom>
        </p:spPr>
      </p:pic>
      <p:pic>
        <p:nvPicPr>
          <p:cNvPr id="27" name="Afbeelding 26" descr="Afbeelding met binnen, tafel, muur&#10;&#10;Beschrijving is gegenereerd met zeer hoge betrouwbaarheid">
            <a:extLst>
              <a:ext uri="{FF2B5EF4-FFF2-40B4-BE49-F238E27FC236}">
                <a16:creationId xmlns:a16="http://schemas.microsoft.com/office/drawing/2014/main" id="{50958FC7-4106-4F22-A2FD-3694550E9799}"/>
              </a:ext>
            </a:extLst>
          </p:cNvPr>
          <p:cNvPicPr>
            <a:picLocks noChangeAspect="1"/>
          </p:cNvPicPr>
          <p:nvPr/>
        </p:nvPicPr>
        <p:blipFill>
          <a:blip r:embed="rId7"/>
          <a:stretch>
            <a:fillRect/>
          </a:stretch>
        </p:blipFill>
        <p:spPr>
          <a:xfrm>
            <a:off x="5018387" y="3558702"/>
            <a:ext cx="2468587" cy="3291449"/>
          </a:xfrm>
          <a:prstGeom prst="rect">
            <a:avLst/>
          </a:prstGeom>
        </p:spPr>
      </p:pic>
      <p:sp>
        <p:nvSpPr>
          <p:cNvPr id="28" name="Tekstvak 27">
            <a:extLst>
              <a:ext uri="{FF2B5EF4-FFF2-40B4-BE49-F238E27FC236}">
                <a16:creationId xmlns:a16="http://schemas.microsoft.com/office/drawing/2014/main" id="{16E39D95-B1C3-40C9-9287-86908EA11E4A}"/>
              </a:ext>
            </a:extLst>
          </p:cNvPr>
          <p:cNvSpPr txBox="1"/>
          <p:nvPr/>
        </p:nvSpPr>
        <p:spPr>
          <a:xfrm>
            <a:off x="761998" y="4930493"/>
            <a:ext cx="4061791" cy="1754326"/>
          </a:xfrm>
          <a:prstGeom prst="rect">
            <a:avLst/>
          </a:prstGeom>
          <a:noFill/>
        </p:spPr>
        <p:txBody>
          <a:bodyPr wrap="square" rtlCol="0">
            <a:spAutoFit/>
          </a:bodyPr>
          <a:lstStyle/>
          <a:p>
            <a:r>
              <a:rPr lang="nl-NL" dirty="0">
                <a:solidFill>
                  <a:schemeClr val="bg1"/>
                </a:solidFill>
              </a:rPr>
              <a:t>Vandaag elkaar onze metaforen laten zien. Erg leuk om te zien hoe iedereen is gegroeid en zich nog steeds aan het ontwikkelen is. Wat me vooral opviel is dat er een hele goede ontspannen sfeer hing en dat het gewoon erg gezellig was. </a:t>
            </a:r>
          </a:p>
        </p:txBody>
      </p:sp>
    </p:spTree>
    <p:extLst>
      <p:ext uri="{BB962C8B-B14F-4D97-AF65-F5344CB8AC3E}">
        <p14:creationId xmlns:p14="http://schemas.microsoft.com/office/powerpoint/2010/main" val="692056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ECC46ED-FF00-4109-982E-0E765C777F58}"/>
              </a:ext>
            </a:extLst>
          </p:cNvPr>
          <p:cNvSpPr>
            <a:spLocks noGrp="1"/>
          </p:cNvSpPr>
          <p:nvPr>
            <p:ph type="title"/>
          </p:nvPr>
        </p:nvSpPr>
        <p:spPr>
          <a:xfrm>
            <a:off x="964788" y="804333"/>
            <a:ext cx="3391900" cy="5249334"/>
          </a:xfrm>
        </p:spPr>
        <p:txBody>
          <a:bodyPr>
            <a:normAutofit/>
          </a:bodyPr>
          <a:lstStyle/>
          <a:p>
            <a:pPr algn="r"/>
            <a:r>
              <a:rPr lang="nl-NL" dirty="0"/>
              <a:t>21 januari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BD10A9B-08D0-4EBE-A1BD-52333F242730}"/>
              </a:ext>
            </a:extLst>
          </p:cNvPr>
          <p:cNvSpPr>
            <a:spLocks noGrp="1"/>
          </p:cNvSpPr>
          <p:nvPr>
            <p:ph idx="1"/>
          </p:nvPr>
        </p:nvSpPr>
        <p:spPr>
          <a:xfrm>
            <a:off x="4999330" y="804333"/>
            <a:ext cx="6257721" cy="5249334"/>
          </a:xfrm>
        </p:spPr>
        <p:txBody>
          <a:bodyPr anchor="ctr">
            <a:normAutofit/>
          </a:bodyPr>
          <a:lstStyle/>
          <a:p>
            <a:r>
              <a:rPr lang="nl-NL" dirty="0"/>
              <a:t>Workshop Sanne &amp; </a:t>
            </a:r>
            <a:r>
              <a:rPr lang="nl-NL" dirty="0" err="1"/>
              <a:t>Sharjeel</a:t>
            </a:r>
            <a:r>
              <a:rPr lang="nl-NL" dirty="0"/>
              <a:t> </a:t>
            </a:r>
          </a:p>
        </p:txBody>
      </p:sp>
    </p:spTree>
    <p:extLst>
      <p:ext uri="{BB962C8B-B14F-4D97-AF65-F5344CB8AC3E}">
        <p14:creationId xmlns:p14="http://schemas.microsoft.com/office/powerpoint/2010/main" val="3060061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979D6FF-3015-4DD5-9038-E7E2BB25B201}"/>
              </a:ext>
            </a:extLst>
          </p:cNvPr>
          <p:cNvSpPr>
            <a:spLocks noGrp="1"/>
          </p:cNvSpPr>
          <p:nvPr>
            <p:ph type="title"/>
          </p:nvPr>
        </p:nvSpPr>
        <p:spPr>
          <a:xfrm>
            <a:off x="964788" y="804333"/>
            <a:ext cx="3391900" cy="5249334"/>
          </a:xfrm>
        </p:spPr>
        <p:txBody>
          <a:bodyPr>
            <a:normAutofit/>
          </a:bodyPr>
          <a:lstStyle/>
          <a:p>
            <a:pPr algn="r"/>
            <a:r>
              <a:rPr lang="nl-NL" dirty="0"/>
              <a:t>22 januari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F8EA27B-3322-47E6-9BA3-BBAB1FDB34E4}"/>
              </a:ext>
            </a:extLst>
          </p:cNvPr>
          <p:cNvSpPr>
            <a:spLocks noGrp="1"/>
          </p:cNvSpPr>
          <p:nvPr>
            <p:ph idx="1"/>
          </p:nvPr>
        </p:nvSpPr>
        <p:spPr>
          <a:xfrm>
            <a:off x="4999330" y="804333"/>
            <a:ext cx="6257721" cy="5249334"/>
          </a:xfrm>
        </p:spPr>
        <p:txBody>
          <a:bodyPr anchor="ctr">
            <a:normAutofit/>
          </a:bodyPr>
          <a:lstStyle/>
          <a:p>
            <a:r>
              <a:rPr lang="nl-NL" dirty="0"/>
              <a:t>Workshop Simon &amp; Bram </a:t>
            </a:r>
          </a:p>
        </p:txBody>
      </p:sp>
    </p:spTree>
    <p:extLst>
      <p:ext uri="{BB962C8B-B14F-4D97-AF65-F5344CB8AC3E}">
        <p14:creationId xmlns:p14="http://schemas.microsoft.com/office/powerpoint/2010/main" val="2763216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C2EB97A-97E5-45BA-8570-339BE8E2A006}"/>
              </a:ext>
            </a:extLst>
          </p:cNvPr>
          <p:cNvSpPr>
            <a:spLocks noGrp="1"/>
          </p:cNvSpPr>
          <p:nvPr>
            <p:ph type="title"/>
          </p:nvPr>
        </p:nvSpPr>
        <p:spPr>
          <a:xfrm>
            <a:off x="964788" y="804333"/>
            <a:ext cx="3391900" cy="5249334"/>
          </a:xfrm>
        </p:spPr>
        <p:txBody>
          <a:bodyPr>
            <a:normAutofit/>
          </a:bodyPr>
          <a:lstStyle/>
          <a:p>
            <a:pPr algn="r"/>
            <a:r>
              <a:rPr lang="nl-NL" dirty="0"/>
              <a:t>23 januari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97EB3DF-C34A-461E-A519-0DC1022B926C}"/>
              </a:ext>
            </a:extLst>
          </p:cNvPr>
          <p:cNvSpPr>
            <a:spLocks noGrp="1"/>
          </p:cNvSpPr>
          <p:nvPr>
            <p:ph idx="1"/>
          </p:nvPr>
        </p:nvSpPr>
        <p:spPr>
          <a:xfrm>
            <a:off x="4999330" y="804333"/>
            <a:ext cx="6257721" cy="5249334"/>
          </a:xfrm>
        </p:spPr>
        <p:txBody>
          <a:bodyPr anchor="ctr">
            <a:normAutofit/>
          </a:bodyPr>
          <a:lstStyle/>
          <a:p>
            <a:r>
              <a:rPr lang="nl-NL" dirty="0"/>
              <a:t>Workshop Babette &amp; Serkan tevens laatste lesdag </a:t>
            </a:r>
          </a:p>
        </p:txBody>
      </p:sp>
    </p:spTree>
    <p:extLst>
      <p:ext uri="{BB962C8B-B14F-4D97-AF65-F5344CB8AC3E}">
        <p14:creationId xmlns:p14="http://schemas.microsoft.com/office/powerpoint/2010/main" val="255532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CDDF12-7376-4A2B-BFC5-9F51690F70EE}"/>
              </a:ext>
            </a:extLst>
          </p:cNvPr>
          <p:cNvSpPr>
            <a:spLocks noGrp="1"/>
          </p:cNvSpPr>
          <p:nvPr>
            <p:ph type="title"/>
          </p:nvPr>
        </p:nvSpPr>
        <p:spPr>
          <a:xfrm>
            <a:off x="1024128" y="585216"/>
            <a:ext cx="8018272" cy="1499616"/>
          </a:xfrm>
        </p:spPr>
        <p:txBody>
          <a:bodyPr>
            <a:normAutofit/>
          </a:bodyPr>
          <a:lstStyle/>
          <a:p>
            <a:r>
              <a:rPr lang="nl-NL" dirty="0"/>
              <a:t>23 November </a:t>
            </a:r>
          </a:p>
        </p:txBody>
      </p:sp>
      <p:sp>
        <p:nvSpPr>
          <p:cNvPr id="3" name="Tijdelijke aanduiding voor inhoud 2">
            <a:extLst>
              <a:ext uri="{FF2B5EF4-FFF2-40B4-BE49-F238E27FC236}">
                <a16:creationId xmlns:a16="http://schemas.microsoft.com/office/drawing/2014/main" id="{DB4F9138-1D7B-4181-96E6-1193A98997DE}"/>
              </a:ext>
            </a:extLst>
          </p:cNvPr>
          <p:cNvSpPr>
            <a:spLocks noGrp="1"/>
          </p:cNvSpPr>
          <p:nvPr>
            <p:ph idx="1"/>
          </p:nvPr>
        </p:nvSpPr>
        <p:spPr>
          <a:xfrm>
            <a:off x="1024128" y="2286000"/>
            <a:ext cx="8018271" cy="4023360"/>
          </a:xfrm>
        </p:spPr>
        <p:txBody>
          <a:bodyPr>
            <a:normAutofit/>
          </a:bodyPr>
          <a:lstStyle/>
          <a:p>
            <a:r>
              <a:rPr lang="nl-NL" dirty="0"/>
              <a:t>Voor iedereen koffie/thee gehaald terwijl er werd </a:t>
            </a:r>
            <a:r>
              <a:rPr lang="nl-NL" dirty="0" err="1"/>
              <a:t>nagekletst</a:t>
            </a:r>
            <a:r>
              <a:rPr lang="nl-NL" dirty="0"/>
              <a:t> over Amsterdam en het Rijksmuseum. Er hing een gezellige sfeer. </a:t>
            </a:r>
          </a:p>
          <a:p>
            <a:r>
              <a:rPr lang="nl-NL" dirty="0"/>
              <a:t>Jaco workshop “</a:t>
            </a:r>
            <a:r>
              <a:rPr lang="nl-NL" dirty="0" err="1"/>
              <a:t>Ikigai</a:t>
            </a:r>
            <a:r>
              <a:rPr lang="nl-NL" dirty="0"/>
              <a:t>” deze ochtend, naderhand tips/tops sturen over deze ochtend.</a:t>
            </a:r>
          </a:p>
          <a:p>
            <a:r>
              <a:rPr lang="nl-NL" dirty="0"/>
              <a:t>Ik vond het erg leuk en wil </a:t>
            </a:r>
            <a:r>
              <a:rPr lang="nl-NL" dirty="0" err="1"/>
              <a:t>Ikigai</a:t>
            </a:r>
            <a:r>
              <a:rPr lang="nl-NL" dirty="0"/>
              <a:t> dan ook gebruiken voor mijn thema crea-zelf. Het sprak me vanmorgen nog meer aan omdat ik vandaag niet helemaal lekker in m’n vel zit. Wel een heel fijn gesprek gehad met Ella als onderdeel van de workshop. </a:t>
            </a:r>
          </a:p>
          <a:p>
            <a:r>
              <a:rPr lang="nl-NL" dirty="0"/>
              <a:t>Opmerking van Lotte vond ik heel mooi: “Wees wie je bent , de keus die je maakt is goed”. </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9360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F323B22-6C24-4915-94E2-3683559FBE52}"/>
              </a:ext>
            </a:extLst>
          </p:cNvPr>
          <p:cNvSpPr>
            <a:spLocks noGrp="1"/>
          </p:cNvSpPr>
          <p:nvPr>
            <p:ph type="title"/>
          </p:nvPr>
        </p:nvSpPr>
        <p:spPr>
          <a:xfrm>
            <a:off x="3469327" y="788416"/>
            <a:ext cx="7923264" cy="1499616"/>
          </a:xfrm>
        </p:spPr>
        <p:txBody>
          <a:bodyPr>
            <a:normAutofit/>
          </a:bodyPr>
          <a:lstStyle/>
          <a:p>
            <a:r>
              <a:rPr lang="nl-NL" dirty="0">
                <a:solidFill>
                  <a:srgbClr val="FFFFFF"/>
                </a:solidFill>
              </a:rPr>
              <a:t>26 November </a:t>
            </a:r>
          </a:p>
        </p:txBody>
      </p:sp>
      <p:sp>
        <p:nvSpPr>
          <p:cNvPr id="12" name="Rectangle 11">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A6A1EF9-D0CC-4972-B9FC-A392CCBEC2B2}"/>
              </a:ext>
            </a:extLst>
          </p:cNvPr>
          <p:cNvSpPr>
            <a:spLocks noGrp="1"/>
          </p:cNvSpPr>
          <p:nvPr>
            <p:ph idx="1"/>
          </p:nvPr>
        </p:nvSpPr>
        <p:spPr>
          <a:xfrm>
            <a:off x="3469327" y="2489202"/>
            <a:ext cx="7923264" cy="3554614"/>
          </a:xfrm>
        </p:spPr>
        <p:txBody>
          <a:bodyPr>
            <a:normAutofit/>
          </a:bodyPr>
          <a:lstStyle/>
          <a:p>
            <a:r>
              <a:rPr lang="nl-NL" dirty="0">
                <a:solidFill>
                  <a:srgbClr val="FFFFFF"/>
                </a:solidFill>
              </a:rPr>
              <a:t>We zijn deze ochtend begonnen met het onderwerp “</a:t>
            </a:r>
            <a:r>
              <a:rPr lang="nl-NL" dirty="0" err="1">
                <a:solidFill>
                  <a:srgbClr val="FFFFFF"/>
                </a:solidFill>
              </a:rPr>
              <a:t>Legacy</a:t>
            </a:r>
            <a:r>
              <a:rPr lang="nl-NL" dirty="0">
                <a:solidFill>
                  <a:srgbClr val="FFFFFF"/>
                </a:solidFill>
              </a:rPr>
              <a:t>” we hebben van </a:t>
            </a:r>
            <a:r>
              <a:rPr lang="nl-NL" dirty="0" err="1">
                <a:solidFill>
                  <a:srgbClr val="FFFFFF"/>
                </a:solidFill>
              </a:rPr>
              <a:t>jaco</a:t>
            </a:r>
            <a:r>
              <a:rPr lang="nl-NL" dirty="0">
                <a:solidFill>
                  <a:srgbClr val="FFFFFF"/>
                </a:solidFill>
              </a:rPr>
              <a:t> nog wat meer informatie en tips proberen los te peuteren maar hij blijft zoals altijd erg vaag en zweverig haha</a:t>
            </a:r>
          </a:p>
          <a:p>
            <a:r>
              <a:rPr lang="nl-NL" dirty="0">
                <a:solidFill>
                  <a:srgbClr val="FFFFFF"/>
                </a:solidFill>
              </a:rPr>
              <a:t>Ook hebben we het over het thema crea-samen gehad. Jaco heeft iets meer uitleg gegeven over zijn verwachtingen</a:t>
            </a:r>
          </a:p>
          <a:p>
            <a:endParaRPr lang="nl-NL" dirty="0">
              <a:solidFill>
                <a:srgbClr val="FFFFFF"/>
              </a:solidFill>
            </a:endParaRPr>
          </a:p>
          <a:p>
            <a:r>
              <a:rPr lang="nl-NL" dirty="0">
                <a:solidFill>
                  <a:srgbClr val="FFFFFF"/>
                </a:solidFill>
              </a:rPr>
              <a:t>Prima dagje vandaag, de ochtenden verlopen vlot vind ik. </a:t>
            </a:r>
          </a:p>
        </p:txBody>
      </p:sp>
    </p:spTree>
    <p:extLst>
      <p:ext uri="{BB962C8B-B14F-4D97-AF65-F5344CB8AC3E}">
        <p14:creationId xmlns:p14="http://schemas.microsoft.com/office/powerpoint/2010/main" val="400525741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538F067-E8FB-452C-A1AD-17EF76A7D95B}"/>
              </a:ext>
            </a:extLst>
          </p:cNvPr>
          <p:cNvSpPr>
            <a:spLocks noGrp="1"/>
          </p:cNvSpPr>
          <p:nvPr>
            <p:ph type="title"/>
          </p:nvPr>
        </p:nvSpPr>
        <p:spPr>
          <a:xfrm>
            <a:off x="4542188" y="942449"/>
            <a:ext cx="6681323" cy="1470249"/>
          </a:xfrm>
        </p:spPr>
        <p:txBody>
          <a:bodyPr>
            <a:normAutofit/>
          </a:bodyPr>
          <a:lstStyle/>
          <a:p>
            <a:r>
              <a:rPr lang="nl-NL" dirty="0"/>
              <a:t>27 november </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5EF1A3B-96AD-442B-ACCB-A96396F3DE9E}"/>
              </a:ext>
            </a:extLst>
          </p:cNvPr>
          <p:cNvSpPr>
            <a:spLocks noGrp="1"/>
          </p:cNvSpPr>
          <p:nvPr>
            <p:ph idx="1"/>
          </p:nvPr>
        </p:nvSpPr>
        <p:spPr>
          <a:xfrm>
            <a:off x="4547043" y="2773885"/>
            <a:ext cx="6676469" cy="3141013"/>
          </a:xfrm>
        </p:spPr>
        <p:txBody>
          <a:bodyPr>
            <a:normAutofit/>
          </a:bodyPr>
          <a:lstStyle/>
          <a:p>
            <a:r>
              <a:rPr lang="nl-NL" dirty="0"/>
              <a:t>Eerst een kop thee gehaald deze ochtend </a:t>
            </a:r>
            <a:r>
              <a:rPr lang="nl-NL" dirty="0" err="1"/>
              <a:t>vant</a:t>
            </a:r>
            <a:r>
              <a:rPr lang="nl-NL" dirty="0"/>
              <a:t> ik heb er vandaag totaal geen zin in. Mede door de reactie van Jaco op de </a:t>
            </a:r>
            <a:r>
              <a:rPr lang="nl-NL" dirty="0" err="1"/>
              <a:t>legacy</a:t>
            </a:r>
            <a:r>
              <a:rPr lang="nl-NL" dirty="0"/>
              <a:t>. Ik heb het geprobeerd los te laten en daarom bewust mijn mond gehouden toen Jaco erover begon. Leuke opdracht aan de hand van kaartjes gedaan vandaag. Uiteindelijk wel goed dat we de </a:t>
            </a:r>
            <a:r>
              <a:rPr lang="nl-NL" dirty="0" err="1"/>
              <a:t>legacy</a:t>
            </a:r>
            <a:r>
              <a:rPr lang="nl-NL" dirty="0"/>
              <a:t> hebben besproken. </a:t>
            </a:r>
          </a:p>
        </p:txBody>
      </p:sp>
    </p:spTree>
    <p:extLst>
      <p:ext uri="{BB962C8B-B14F-4D97-AF65-F5344CB8AC3E}">
        <p14:creationId xmlns:p14="http://schemas.microsoft.com/office/powerpoint/2010/main" val="394056248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553987E-E692-4B58-9973-6CC843EF074C}"/>
              </a:ext>
            </a:extLst>
          </p:cNvPr>
          <p:cNvSpPr>
            <a:spLocks noGrp="1"/>
          </p:cNvSpPr>
          <p:nvPr>
            <p:ph type="title"/>
          </p:nvPr>
        </p:nvSpPr>
        <p:spPr>
          <a:xfrm>
            <a:off x="964788" y="804333"/>
            <a:ext cx="3391900" cy="5249334"/>
          </a:xfrm>
        </p:spPr>
        <p:txBody>
          <a:bodyPr>
            <a:normAutofit/>
          </a:bodyPr>
          <a:lstStyle/>
          <a:p>
            <a:pPr algn="r"/>
            <a:r>
              <a:rPr lang="nl-NL" dirty="0"/>
              <a:t>28 november</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8080939-C86D-4E12-8C63-B9618A3C9A8A}"/>
              </a:ext>
            </a:extLst>
          </p:cNvPr>
          <p:cNvSpPr>
            <a:spLocks noGrp="1"/>
          </p:cNvSpPr>
          <p:nvPr>
            <p:ph idx="1"/>
          </p:nvPr>
        </p:nvSpPr>
        <p:spPr>
          <a:xfrm>
            <a:off x="4999330" y="804333"/>
            <a:ext cx="6257721" cy="5249334"/>
          </a:xfrm>
        </p:spPr>
        <p:txBody>
          <a:bodyPr anchor="ctr">
            <a:normAutofit/>
          </a:bodyPr>
          <a:lstStyle/>
          <a:p>
            <a:r>
              <a:rPr lang="nl-NL" dirty="0"/>
              <a:t>Kunst </a:t>
            </a:r>
          </a:p>
        </p:txBody>
      </p:sp>
    </p:spTree>
    <p:extLst>
      <p:ext uri="{BB962C8B-B14F-4D97-AF65-F5344CB8AC3E}">
        <p14:creationId xmlns:p14="http://schemas.microsoft.com/office/powerpoint/2010/main" val="326196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14292B-B630-46DF-8EBD-08C72840DF10}"/>
              </a:ext>
            </a:extLst>
          </p:cNvPr>
          <p:cNvSpPr>
            <a:spLocks noGrp="1"/>
          </p:cNvSpPr>
          <p:nvPr>
            <p:ph type="title"/>
          </p:nvPr>
        </p:nvSpPr>
        <p:spPr>
          <a:xfrm>
            <a:off x="4219803" y="4735775"/>
            <a:ext cx="7006998" cy="1156360"/>
          </a:xfrm>
        </p:spPr>
        <p:txBody>
          <a:bodyPr anchor="t">
            <a:normAutofit/>
          </a:bodyPr>
          <a:lstStyle/>
          <a:p>
            <a:r>
              <a:rPr lang="nl-NL" dirty="0">
                <a:solidFill>
                  <a:schemeClr val="tx1"/>
                </a:solidFill>
              </a:rPr>
              <a:t>30 november </a:t>
            </a:r>
          </a:p>
        </p:txBody>
      </p:sp>
      <p:sp>
        <p:nvSpPr>
          <p:cNvPr id="3" name="Tijdelijke aanduiding voor inhoud 2">
            <a:extLst>
              <a:ext uri="{FF2B5EF4-FFF2-40B4-BE49-F238E27FC236}">
                <a16:creationId xmlns:a16="http://schemas.microsoft.com/office/drawing/2014/main" id="{DAE0A3FC-7AB1-43A3-B0DC-7576F550EE82}"/>
              </a:ext>
            </a:extLst>
          </p:cNvPr>
          <p:cNvSpPr>
            <a:spLocks noGrp="1"/>
          </p:cNvSpPr>
          <p:nvPr>
            <p:ph idx="1"/>
          </p:nvPr>
        </p:nvSpPr>
        <p:spPr>
          <a:xfrm>
            <a:off x="4219802" y="1045600"/>
            <a:ext cx="7006998" cy="3370634"/>
          </a:xfrm>
        </p:spPr>
        <p:txBody>
          <a:bodyPr anchor="b">
            <a:normAutofit/>
          </a:bodyPr>
          <a:lstStyle/>
          <a:p>
            <a:r>
              <a:rPr lang="nl-NL" sz="2000" dirty="0"/>
              <a:t>Vandaag de eerste boekpresentaties. Geen idee wat ik hiervan kan verwachten. </a:t>
            </a:r>
          </a:p>
          <a:p>
            <a:r>
              <a:rPr lang="nl-NL" sz="2000" dirty="0"/>
              <a:t>Bram: </a:t>
            </a:r>
            <a:r>
              <a:rPr lang="nl-NL" sz="2000" dirty="0" err="1"/>
              <a:t>mindgym</a:t>
            </a:r>
            <a:r>
              <a:rPr lang="nl-NL" sz="2000" dirty="0"/>
              <a:t>. Leuke korte presentatie met een vragenlijstje. </a:t>
            </a:r>
          </a:p>
          <a:p>
            <a:r>
              <a:rPr lang="nl-NL" sz="2000" dirty="0"/>
              <a:t>Simon &amp; Lotte: De Edele kunst van </a:t>
            </a:r>
            <a:r>
              <a:rPr lang="nl-NL" sz="2000" dirty="0" err="1"/>
              <a:t>not</a:t>
            </a:r>
            <a:r>
              <a:rPr lang="nl-NL" sz="2000" dirty="0"/>
              <a:t> </a:t>
            </a:r>
            <a:r>
              <a:rPr lang="nl-NL" sz="2000" dirty="0" err="1"/>
              <a:t>giving</a:t>
            </a:r>
            <a:r>
              <a:rPr lang="nl-NL" sz="2000" dirty="0"/>
              <a:t> a F*</a:t>
            </a:r>
            <a:r>
              <a:rPr lang="nl-NL" sz="2000" dirty="0" err="1"/>
              <a:t>ck</a:t>
            </a:r>
            <a:r>
              <a:rPr lang="nl-NL" sz="2000" dirty="0"/>
              <a:t>. Intro was een beetje langdradig. Leuke </a:t>
            </a:r>
            <a:r>
              <a:rPr lang="nl-NL" sz="2000" dirty="0" err="1"/>
              <a:t>energizer</a:t>
            </a:r>
            <a:r>
              <a:rPr lang="nl-NL" sz="2000" dirty="0"/>
              <a:t> met het ballontrappen. Slappe lach met </a:t>
            </a:r>
            <a:r>
              <a:rPr lang="nl-NL" sz="2000" dirty="0" err="1"/>
              <a:t>jorik</a:t>
            </a:r>
            <a:r>
              <a:rPr lang="nl-NL" sz="2000" dirty="0"/>
              <a:t>. </a:t>
            </a:r>
          </a:p>
          <a:p>
            <a:endParaRPr lang="nl-NL" sz="2000" dirty="0"/>
          </a:p>
          <a:p>
            <a:r>
              <a:rPr lang="nl-NL" sz="2000" dirty="0"/>
              <a:t>Al met al was de ochtend zo weer om. </a:t>
            </a:r>
          </a:p>
        </p:txBody>
      </p:sp>
      <p:cxnSp>
        <p:nvCxnSpPr>
          <p:cNvPr id="12" name="Straight Connector 1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81275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C5A60D-2EB5-4ACD-9297-2B4EF5DB6CB6}"/>
              </a:ext>
            </a:extLst>
          </p:cNvPr>
          <p:cNvSpPr>
            <a:spLocks noGrp="1"/>
          </p:cNvSpPr>
          <p:nvPr>
            <p:ph type="title"/>
          </p:nvPr>
        </p:nvSpPr>
        <p:spPr>
          <a:xfrm>
            <a:off x="964788" y="804333"/>
            <a:ext cx="3391900" cy="5249334"/>
          </a:xfrm>
        </p:spPr>
        <p:txBody>
          <a:bodyPr>
            <a:normAutofit/>
          </a:bodyPr>
          <a:lstStyle/>
          <a:p>
            <a:pPr algn="r"/>
            <a:r>
              <a:rPr lang="nl-NL" dirty="0"/>
              <a:t>3 December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A0DE3C0-C7AA-4861-B94C-9357772D0267}"/>
              </a:ext>
            </a:extLst>
          </p:cNvPr>
          <p:cNvSpPr>
            <a:spLocks noGrp="1"/>
          </p:cNvSpPr>
          <p:nvPr>
            <p:ph idx="1"/>
          </p:nvPr>
        </p:nvSpPr>
        <p:spPr>
          <a:xfrm>
            <a:off x="4999330" y="804333"/>
            <a:ext cx="6257721" cy="5249334"/>
          </a:xfrm>
        </p:spPr>
        <p:txBody>
          <a:bodyPr anchor="ctr">
            <a:normAutofit/>
          </a:bodyPr>
          <a:lstStyle/>
          <a:p>
            <a:r>
              <a:rPr lang="nl-NL" dirty="0" err="1"/>
              <a:t>Gelukskunde</a:t>
            </a:r>
            <a:r>
              <a:rPr lang="nl-NL" dirty="0"/>
              <a:t> </a:t>
            </a:r>
          </a:p>
        </p:txBody>
      </p:sp>
    </p:spTree>
    <p:extLst>
      <p:ext uri="{BB962C8B-B14F-4D97-AF65-F5344CB8AC3E}">
        <p14:creationId xmlns:p14="http://schemas.microsoft.com/office/powerpoint/2010/main" val="1224426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7A3056-9B88-444B-94DA-40B0F2C6E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3E7775A-B094-4104-9F3E-E80528C8409D}"/>
              </a:ext>
            </a:extLst>
          </p:cNvPr>
          <p:cNvSpPr>
            <a:spLocks noGrp="1"/>
          </p:cNvSpPr>
          <p:nvPr>
            <p:ph type="title"/>
          </p:nvPr>
        </p:nvSpPr>
        <p:spPr>
          <a:xfrm>
            <a:off x="365760" y="585215"/>
            <a:ext cx="4288537" cy="1677467"/>
          </a:xfrm>
        </p:spPr>
        <p:txBody>
          <a:bodyPr>
            <a:normAutofit/>
          </a:bodyPr>
          <a:lstStyle/>
          <a:p>
            <a:r>
              <a:rPr lang="nl-NL" sz="4400" dirty="0"/>
              <a:t>4 december</a:t>
            </a:r>
          </a:p>
        </p:txBody>
      </p:sp>
      <p:cxnSp>
        <p:nvCxnSpPr>
          <p:cNvPr id="10" name="Straight Connector 9">
            <a:extLst>
              <a:ext uri="{FF2B5EF4-FFF2-40B4-BE49-F238E27FC236}">
                <a16:creationId xmlns:a16="http://schemas.microsoft.com/office/drawing/2014/main" id="{6820BD55-A71A-48C6-B0F7-235147F39D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2423548"/>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D93A16E-262F-43F9-B60A-158249E2C86B}"/>
              </a:ext>
            </a:extLst>
          </p:cNvPr>
          <p:cNvSpPr>
            <a:spLocks noGrp="1"/>
          </p:cNvSpPr>
          <p:nvPr>
            <p:ph idx="1"/>
          </p:nvPr>
        </p:nvSpPr>
        <p:spPr>
          <a:xfrm>
            <a:off x="365760" y="2584415"/>
            <a:ext cx="4913201" cy="3724944"/>
          </a:xfrm>
        </p:spPr>
        <p:txBody>
          <a:bodyPr>
            <a:normAutofit/>
          </a:bodyPr>
          <a:lstStyle/>
          <a:p>
            <a:r>
              <a:rPr lang="nl-NL" sz="2000" dirty="0"/>
              <a:t>Jaco ziek</a:t>
            </a:r>
          </a:p>
          <a:p>
            <a:r>
              <a:rPr lang="nl-NL" sz="2000" dirty="0"/>
              <a:t>Workshop </a:t>
            </a:r>
            <a:r>
              <a:rPr lang="nl-NL" sz="2000" dirty="0" err="1"/>
              <a:t>marianne</a:t>
            </a:r>
            <a:r>
              <a:rPr lang="nl-NL" sz="2000" dirty="0"/>
              <a:t> &amp; </a:t>
            </a:r>
            <a:r>
              <a:rPr lang="nl-NL" sz="2000" dirty="0" err="1"/>
              <a:t>Jorik</a:t>
            </a:r>
            <a:r>
              <a:rPr lang="nl-NL" sz="2000" dirty="0"/>
              <a:t> over plannen</a:t>
            </a:r>
          </a:p>
          <a:p>
            <a:pPr marL="0" indent="0">
              <a:buNone/>
            </a:pPr>
            <a:endParaRPr lang="nl-NL" sz="2000" dirty="0"/>
          </a:p>
          <a:p>
            <a:endParaRPr lang="nl-NL" sz="2000" dirty="0"/>
          </a:p>
        </p:txBody>
      </p:sp>
      <p:sp>
        <p:nvSpPr>
          <p:cNvPr id="12" name="Rectangle 11">
            <a:extLst>
              <a:ext uri="{FF2B5EF4-FFF2-40B4-BE49-F238E27FC236}">
                <a16:creationId xmlns:a16="http://schemas.microsoft.com/office/drawing/2014/main" id="{DA215CF0-5E5E-4D2E-B3AE-366652A368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2298383359"/>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6</TotalTime>
  <Words>647</Words>
  <Application>Microsoft Office PowerPoint</Application>
  <PresentationFormat>Breedbeeld</PresentationFormat>
  <Paragraphs>80</Paragraphs>
  <Slides>29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29</vt:i4>
      </vt:variant>
    </vt:vector>
  </HeadingPairs>
  <TitlesOfParts>
    <vt:vector size="34" baseType="lpstr">
      <vt:lpstr>Tw Cen MT</vt:lpstr>
      <vt:lpstr>Tw Cen MT Condensed</vt:lpstr>
      <vt:lpstr>Wingdings</vt:lpstr>
      <vt:lpstr>Wingdings 3</vt:lpstr>
      <vt:lpstr>Integraal</vt:lpstr>
      <vt:lpstr>Dagverslagen periode 2      minor CPO</vt:lpstr>
      <vt:lpstr>20 november </vt:lpstr>
      <vt:lpstr>23 November </vt:lpstr>
      <vt:lpstr>26 November </vt:lpstr>
      <vt:lpstr>27 november </vt:lpstr>
      <vt:lpstr>28 november</vt:lpstr>
      <vt:lpstr>30 november </vt:lpstr>
      <vt:lpstr>3 December </vt:lpstr>
      <vt:lpstr>4 december</vt:lpstr>
      <vt:lpstr>5 December </vt:lpstr>
      <vt:lpstr>7 December </vt:lpstr>
      <vt:lpstr>10 december </vt:lpstr>
      <vt:lpstr>12 december </vt:lpstr>
      <vt:lpstr>14 december</vt:lpstr>
      <vt:lpstr>17 december </vt:lpstr>
      <vt:lpstr>18 december </vt:lpstr>
      <vt:lpstr>19 december </vt:lpstr>
      <vt:lpstr>21 december </vt:lpstr>
      <vt:lpstr>7 januari 2019</vt:lpstr>
      <vt:lpstr>8 januari </vt:lpstr>
      <vt:lpstr>9 januari </vt:lpstr>
      <vt:lpstr>11 januari </vt:lpstr>
      <vt:lpstr>14 januari</vt:lpstr>
      <vt:lpstr>15 januari </vt:lpstr>
      <vt:lpstr>16 januari </vt:lpstr>
      <vt:lpstr>18 januari metaforendag! </vt:lpstr>
      <vt:lpstr>21 januari</vt:lpstr>
      <vt:lpstr>22 januari</vt:lpstr>
      <vt:lpstr>23 januari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Dagverslagen periode 2 minor CPO</dc:title>
  <dc:creator>Eline van de worp</dc:creator>
  <cp:lastModifiedBy>Eline van de worp</cp:lastModifiedBy>
  <cp:revision>2</cp:revision>
  <dcterms:created xsi:type="dcterms:W3CDTF">2019-02-08T12:52:07Z</dcterms:created>
  <dcterms:modified xsi:type="dcterms:W3CDTF">2019-02-08T12:58:23Z</dcterms:modified>
</cp:coreProperties>
</file>